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9B9C-A0A9-4A7C-A32A-ADC9E47A5A6A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81F7-AFFC-4C50-B6E2-6690AE6DDD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9B9C-A0A9-4A7C-A32A-ADC9E47A5A6A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81F7-AFFC-4C50-B6E2-6690AE6DDD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9B9C-A0A9-4A7C-A32A-ADC9E47A5A6A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81F7-AFFC-4C50-B6E2-6690AE6DDD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9B9C-A0A9-4A7C-A32A-ADC9E47A5A6A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81F7-AFFC-4C50-B6E2-6690AE6DDD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9B9C-A0A9-4A7C-A32A-ADC9E47A5A6A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81F7-AFFC-4C50-B6E2-6690AE6DDD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9B9C-A0A9-4A7C-A32A-ADC9E47A5A6A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81F7-AFFC-4C50-B6E2-6690AE6DDD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9B9C-A0A9-4A7C-A32A-ADC9E47A5A6A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81F7-AFFC-4C50-B6E2-6690AE6DDD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9B9C-A0A9-4A7C-A32A-ADC9E47A5A6A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81F7-AFFC-4C50-B6E2-6690AE6DDD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9B9C-A0A9-4A7C-A32A-ADC9E47A5A6A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81F7-AFFC-4C50-B6E2-6690AE6DDD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9B9C-A0A9-4A7C-A32A-ADC9E47A5A6A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81F7-AFFC-4C50-B6E2-6690AE6DDD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9B9C-A0A9-4A7C-A32A-ADC9E47A5A6A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81F7-AFFC-4C50-B6E2-6690AE6DDD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69B9C-A0A9-4A7C-A32A-ADC9E47A5A6A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C81F7-AFFC-4C50-B6E2-6690AE6DDD2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Pitch Deck Format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Details of the team member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Expected Content in the slide is given below </a:t>
            </a:r>
          </a:p>
          <a:p>
            <a:r>
              <a:rPr lang="en-IN" dirty="0"/>
              <a:t>Name, </a:t>
            </a:r>
            <a:endParaRPr lang="en-IN" dirty="0" smtClean="0"/>
          </a:p>
          <a:p>
            <a:r>
              <a:rPr lang="en-IN" dirty="0" smtClean="0"/>
              <a:t>educational</a:t>
            </a:r>
            <a:r>
              <a:rPr lang="en-IN" dirty="0"/>
              <a:t> background </a:t>
            </a:r>
            <a:endParaRPr lang="en-IN" dirty="0" smtClean="0"/>
          </a:p>
          <a:p>
            <a:r>
              <a:rPr lang="en-IN" dirty="0" smtClean="0"/>
              <a:t>Work Experience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r>
              <a:rPr lang="en-IN" dirty="0" smtClean="0"/>
              <a:t>Thank You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IN" dirty="0" smtClean="0"/>
              <a:t>Problem statements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Expected Content in the slide is given below </a:t>
            </a:r>
            <a:endParaRPr lang="en-IN" dirty="0" smtClean="0"/>
          </a:p>
          <a:p>
            <a:r>
              <a:rPr lang="en-IN" dirty="0" smtClean="0"/>
              <a:t>(</a:t>
            </a:r>
            <a:r>
              <a:rPr lang="en-IN" dirty="0"/>
              <a:t>Describe the pain area, how intensive the problem is ?)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Your solution to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Expected Content in the slide is given below </a:t>
            </a:r>
            <a:endParaRPr lang="en-IN" dirty="0" smtClean="0"/>
          </a:p>
          <a:p>
            <a:r>
              <a:rPr lang="en-IN" dirty="0" smtClean="0"/>
              <a:t>( </a:t>
            </a:r>
            <a:r>
              <a:rPr lang="en-IN" dirty="0"/>
              <a:t>Share the details of how you will solve the problem ? , What value are you providing to the consumer) 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Market opportunity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Expected Content in the slide is given below </a:t>
            </a:r>
          </a:p>
          <a:p>
            <a:pPr>
              <a:buNone/>
            </a:pPr>
            <a:r>
              <a:rPr lang="en-IN" dirty="0" smtClean="0"/>
              <a:t>   Giving </a:t>
            </a:r>
            <a:r>
              <a:rPr lang="en-IN" dirty="0"/>
              <a:t>estimated </a:t>
            </a:r>
            <a:r>
              <a:rPr lang="en-IN" dirty="0" smtClean="0"/>
              <a:t>market </a:t>
            </a:r>
            <a:r>
              <a:rPr lang="en-IN" dirty="0"/>
              <a:t>size </a:t>
            </a:r>
            <a:r>
              <a:rPr lang="en-IN" dirty="0" smtClean="0"/>
              <a:t>numbers. It can be TAM, SAM, SOM Approach. </a:t>
            </a:r>
            <a:r>
              <a:rPr lang="en-IN" dirty="0"/>
              <a:t>Cite sources for the data or if the market size has been calculated</a:t>
            </a:r>
            <a:endParaRPr lang="en-I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Why Now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Expected Content in the slide is given below </a:t>
            </a:r>
          </a:p>
          <a:p>
            <a:pPr>
              <a:buNone/>
            </a:pPr>
            <a:r>
              <a:rPr lang="en-IN" dirty="0" smtClean="0"/>
              <a:t>       Reasons </a:t>
            </a:r>
            <a:r>
              <a:rPr lang="en-IN" dirty="0"/>
              <a:t>for launching the product now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How the product / services works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Expected Content in the slide is given below </a:t>
            </a:r>
          </a:p>
          <a:p>
            <a:r>
              <a:rPr lang="en-IN" dirty="0"/>
              <a:t> </a:t>
            </a:r>
            <a:r>
              <a:rPr lang="en-IN" dirty="0" smtClean="0"/>
              <a:t>Diagram of product how it works ( Not technical but operatically) 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Business </a:t>
            </a:r>
            <a:r>
              <a:rPr lang="en-IN" dirty="0" smtClean="0"/>
              <a:t>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Expected Content in the slide is given below </a:t>
            </a:r>
          </a:p>
          <a:p>
            <a:pPr>
              <a:buNone/>
            </a:pPr>
            <a:r>
              <a:rPr lang="en-IN" dirty="0"/>
              <a:t>Value proposition, pricing, go-to-market plan, etc ( Please refer Business Model Canvas</a:t>
            </a:r>
            <a:r>
              <a:rPr lang="en-IN" dirty="0" smtClean="0"/>
              <a:t>). The canvas need not be shown as it is </a:t>
            </a:r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Competition map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Expected Content in the slide is given below </a:t>
            </a:r>
          </a:p>
          <a:p>
            <a:r>
              <a:rPr lang="en-IN" dirty="0" smtClean="0"/>
              <a:t>Who </a:t>
            </a:r>
            <a:r>
              <a:rPr lang="en-IN" dirty="0"/>
              <a:t>else is in the </a:t>
            </a:r>
            <a:r>
              <a:rPr lang="en-IN" dirty="0" smtClean="0"/>
              <a:t>market. How are you differentiated from them, what better benefits do you offer.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IN" dirty="0"/>
              <a:t>Product roadmap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Expected Content in the slide is given below </a:t>
            </a:r>
          </a:p>
          <a:p>
            <a:pPr>
              <a:buNone/>
            </a:pPr>
            <a:r>
              <a:rPr lang="en-IN" dirty="0" smtClean="0"/>
              <a:t>Mention </a:t>
            </a:r>
            <a:r>
              <a:rPr lang="en-IN" dirty="0"/>
              <a:t>plans for the future, </a:t>
            </a:r>
            <a:r>
              <a:rPr lang="en-IN" dirty="0" smtClean="0"/>
              <a:t>estimated </a:t>
            </a:r>
            <a:r>
              <a:rPr lang="en-IN" dirty="0"/>
              <a:t>time lines for new launches, key </a:t>
            </a:r>
            <a:r>
              <a:rPr lang="en-IN" dirty="0" smtClean="0"/>
              <a:t>milestones/roll outs </a:t>
            </a:r>
            <a:r>
              <a:rPr lang="en-IN" dirty="0"/>
              <a:t>to be </a:t>
            </a:r>
            <a:r>
              <a:rPr lang="en-IN" dirty="0" smtClean="0"/>
              <a:t>done in next 18 Months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243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Pitch Deck Format </vt:lpstr>
      <vt:lpstr>Problem statements</vt:lpstr>
      <vt:lpstr>Your solution to the problem</vt:lpstr>
      <vt:lpstr>Market opportunity </vt:lpstr>
      <vt:lpstr>Why Now </vt:lpstr>
      <vt:lpstr>How the product / services works </vt:lpstr>
      <vt:lpstr>Business Model</vt:lpstr>
      <vt:lpstr>Competition map </vt:lpstr>
      <vt:lpstr>Product roadmap </vt:lpstr>
      <vt:lpstr>Details of the team member 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4</cp:revision>
  <dcterms:created xsi:type="dcterms:W3CDTF">2019-06-19T07:55:59Z</dcterms:created>
  <dcterms:modified xsi:type="dcterms:W3CDTF">2019-06-19T08:18:57Z</dcterms:modified>
</cp:coreProperties>
</file>